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9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A020B1-5A94-40CF-9E39-9E0C4D538A0F}" type="datetimeFigureOut">
              <a:rPr lang="en-MY" smtClean="0"/>
              <a:t>18/11/2025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A8CDE7-4F09-44F3-82AD-CADD0E0B7D4C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486358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D4BE7-866B-C4A3-4AF9-A289958237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FEEE5-1E6F-270C-8DFB-7E25059A5B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ABA4B-DB42-25D5-2BA2-8BD04460D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5A59BF-3917-4320-9F94-73BE82B7A7CA}" type="datetime1">
              <a:rPr lang="en-MY" smtClean="0"/>
              <a:t>18/11/2025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5F7D6-03D8-FB7B-AB93-2C15FAD75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54479-4B3E-D223-B07C-995486D71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18419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CC453-8A37-0548-80C8-D74996602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6248C1-AE2C-6A33-12F7-6F9D4B861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5BE251-19CA-1568-80B5-14282E430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0E1EC-9AF6-4A41-A32B-C8DA84A1304F}" type="datetime1">
              <a:rPr lang="en-MY" smtClean="0"/>
              <a:t>18/11/2025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24A155-FF6A-BFD0-B44D-049FDDE2C4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39516-1DC8-17F8-E026-9F5F3FF62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4860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7E8994-AF9E-6749-C238-C449E1D668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689B18-253A-D803-38E3-1737CE76E3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02A5F-51B6-7A85-BD86-D4CB412EF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F69C3-D466-48A2-A470-14309763B6AA}" type="datetime1">
              <a:rPr lang="en-MY" smtClean="0"/>
              <a:t>18/11/2025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FE2E0-5D8C-05EB-57D6-689B40F1D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992285-39B6-0EFE-F955-5FCC7C795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53478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7FF01-A405-3F10-DE09-B86A66A4E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EB9A0-30DD-3D26-019F-C3834C5FFE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FDFE9-8ADC-608C-6AC1-C914E2BB2C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1E10E-078D-45A5-8595-C2F9220AE895}" type="datetime1">
              <a:rPr lang="en-MY" smtClean="0"/>
              <a:t>18/11/2025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ACFAC2-4996-A5DC-1904-737B76A4B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8DD4B-0198-3485-4A56-E0AB83549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670929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283C7E-195F-C254-67BC-CC53133248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E58FD3-1195-F060-FF49-99AB1E989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F5300-EF90-8268-879F-B9EB0CCB3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B224F-E0C5-42B2-97EF-D797A9FE5279}" type="datetime1">
              <a:rPr lang="en-MY" smtClean="0"/>
              <a:t>18/11/2025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3DBA1-595C-7462-A852-E72C902CE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F97D55-A202-515A-87B7-03548175F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36027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6DCA9-F604-B16C-8351-F97E3BDA8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E26373-B4A2-E6CF-22FF-5C4E77AC07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7FF381-9E83-736D-E2AD-F04FE8F222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15FFF-3A14-E9D1-19D7-FF67E656D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C5D3-BDAA-4D93-B1DC-63016276D830}" type="datetime1">
              <a:rPr lang="en-MY" smtClean="0"/>
              <a:t>18/11/2025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7368D-38F0-F2A1-8D1A-2B56B0A9B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8CFCE-2154-98DE-915F-1AFB0A865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87239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E22F2-400B-588F-EBDE-AAE21E4B7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C531DF-7C3F-2E80-FBA6-9B8565EF83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F9D4D3-8441-5BF6-FC8D-0407418D0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48F59D-D0D0-F3DF-A60F-1AEA31801E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F7362A-E971-5753-B4F1-0AD5663110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351D7F-0B4B-4AFC-E2C9-AD37C51A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C1C1-44BF-421F-8379-E82C55132A79}" type="datetime1">
              <a:rPr lang="en-MY" smtClean="0"/>
              <a:t>18/11/2025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8F4DBF-9543-6DB6-C202-E791FE1D7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291AD2-02B8-B7D7-2684-056B194FC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50674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DD66C-B71D-59C4-D724-D070ACF2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515E1F-8592-812A-B033-4CBC49F7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2021CC-A478-4A4B-A118-E6030290FA59}" type="datetime1">
              <a:rPr lang="en-MY" smtClean="0"/>
              <a:t>18/11/2025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CF5FC1-1BB3-6BD3-ED46-22D5B0B91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6032B4-2D58-B8E4-B20C-3719C4B6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0226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0410FA-EFAF-F7CC-5E27-1535362C9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C2402-C1BF-415A-A138-CBE7B9B67CBD}" type="datetime1">
              <a:rPr lang="en-MY" smtClean="0"/>
              <a:t>18/11/2025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4C82E8-5194-4130-6207-000A6D8E1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2FBEF2-86E9-9645-5100-B51612D54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0355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0A5DF-40FF-21F3-A306-54E35EB3A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B70F10-1D83-0EEB-4A30-A0B066DBB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F6F8B1-19AE-8DA4-E2DC-38478C6DFA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EFA64A-39DD-A19A-2598-CD9856D70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76217-1692-4212-999D-729465362644}" type="datetime1">
              <a:rPr lang="en-MY" smtClean="0"/>
              <a:t>18/11/2025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23855A-981B-219C-98EE-3F7B91562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98F91-7136-9336-127F-94510DE9C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80054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AA276-06A4-B524-E84D-9C946134D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63AB7D0-957C-93BB-235E-12826C971F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B36171-53CB-77C7-8C5F-96B7688410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9B6108-8125-8599-6D44-24741FD40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1696-E1D9-41E2-BBCA-A777B2834A7A}" type="datetime1">
              <a:rPr lang="en-MY" smtClean="0"/>
              <a:t>18/11/2025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2DA143-D6F5-66A9-A5C0-711BA0822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E1F895-9DAB-1CA7-86E5-F40348966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2168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8C97C-9F55-4FB7-9BCA-632EAE1EF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C0170-9F8C-1FD7-8196-F6C7668112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F62643-1ABB-64F3-234E-301E993EAD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D9F4B2-D116-4ADD-9A37-1660E0FFCF0C}" type="datetime1">
              <a:rPr lang="en-MY" smtClean="0"/>
              <a:t>18/11/2025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786CB-5FF4-E84B-DDEB-34814CF9EA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80CCC8-CDEB-CBA4-F12C-BCBB830F2C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CB0AD8-2A7D-4D4C-BDB3-BBDBC07B6D2A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9563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1AB113-3D34-621E-EFBA-6FCBE95E52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MY" dirty="0"/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82EA66-4EA3-566F-78A5-FCA8A7A9E1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MY" dirty="0"/>
              <a:t>Name</a:t>
            </a:r>
          </a:p>
          <a:p>
            <a:r>
              <a:rPr lang="en-MY" dirty="0"/>
              <a:t>Affiliation</a:t>
            </a:r>
          </a:p>
        </p:txBody>
      </p:sp>
      <p:pic>
        <p:nvPicPr>
          <p:cNvPr id="4" name="Picture 3" descr="9th International Conference on Applications &amp; Design in Mechanical Engineering (ICADME 2025)">
            <a:extLst>
              <a:ext uri="{FF2B5EF4-FFF2-40B4-BE49-F238E27FC236}">
                <a16:creationId xmlns:a16="http://schemas.microsoft.com/office/drawing/2014/main" id="{C2E09217-3CFC-23AA-811C-714FD995D5B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42"/>
          <a:stretch>
            <a:fillRect/>
          </a:stretch>
        </p:blipFill>
        <p:spPr bwMode="auto">
          <a:xfrm>
            <a:off x="9001761" y="164019"/>
            <a:ext cx="2622232" cy="94850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A4ABF2E-3CDD-00CA-0F09-AC01F9F17E70}"/>
              </a:ext>
            </a:extLst>
          </p:cNvPr>
          <p:cNvSpPr/>
          <p:nvPr/>
        </p:nvSpPr>
        <p:spPr>
          <a:xfrm>
            <a:off x="2407920" y="263525"/>
            <a:ext cx="1879600" cy="72834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MY" sz="1400" dirty="0">
                <a:solidFill>
                  <a:srgbClr val="FF0000"/>
                </a:solidFill>
              </a:rPr>
              <a:t>Remove this box and replace with university logo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377C9723-A00D-9B98-2BFF-BD388DD60AB6}"/>
              </a:ext>
            </a:extLst>
          </p:cNvPr>
          <p:cNvSpPr txBox="1">
            <a:spLocks/>
          </p:cNvSpPr>
          <p:nvPr/>
        </p:nvSpPr>
        <p:spPr>
          <a:xfrm>
            <a:off x="1524000" y="5934393"/>
            <a:ext cx="9144000" cy="923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en-MY" sz="18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1 – 2 December 2025</a:t>
            </a:r>
          </a:p>
          <a:p>
            <a:pPr>
              <a:spcBef>
                <a:spcPts val="0"/>
              </a:spcBef>
            </a:pPr>
            <a:r>
              <a:rPr lang="en-MY" sz="18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Jakarta, Indonesia</a:t>
            </a:r>
          </a:p>
        </p:txBody>
      </p:sp>
    </p:spTree>
    <p:extLst>
      <p:ext uri="{BB962C8B-B14F-4D97-AF65-F5344CB8AC3E}">
        <p14:creationId xmlns:p14="http://schemas.microsoft.com/office/powerpoint/2010/main" val="2188420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t="-28000" r="-5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A9D02-5F0D-CE32-8221-ABCF97084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MY" dirty="0"/>
              <a:t>Topics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5DAE5-F396-7150-8349-B936316F7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MY" dirty="0"/>
              <a:t>Please duplicate this slide (Duplicate Slide) for the new slide.</a:t>
            </a:r>
          </a:p>
        </p:txBody>
      </p:sp>
      <p:pic>
        <p:nvPicPr>
          <p:cNvPr id="4" name="Picture 3" descr="9th International Conference on Applications &amp; Design in Mechanical Engineering (ICADME 2025)">
            <a:extLst>
              <a:ext uri="{FF2B5EF4-FFF2-40B4-BE49-F238E27FC236}">
                <a16:creationId xmlns:a16="http://schemas.microsoft.com/office/drawing/2014/main" id="{7BBE523C-DC1B-ACE8-ADF8-1FEF6E06BE2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42"/>
          <a:stretch>
            <a:fillRect/>
          </a:stretch>
        </p:blipFill>
        <p:spPr bwMode="auto">
          <a:xfrm>
            <a:off x="9598603" y="136525"/>
            <a:ext cx="1681537" cy="60823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C83A69-864D-813E-973B-A28456FF6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179560" y="6356350"/>
            <a:ext cx="2743200" cy="365125"/>
          </a:xfrm>
        </p:spPr>
        <p:txBody>
          <a:bodyPr/>
          <a:lstStyle/>
          <a:p>
            <a:fld id="{1FCB0AD8-2A7D-4D4C-BDB3-BBDBC07B6D2A}" type="slidenum">
              <a:rPr lang="en-MY" sz="2000" smtClean="0"/>
              <a:t>2</a:t>
            </a:fld>
            <a:endParaRPr lang="en-MY" sz="2000" dirty="0"/>
          </a:p>
        </p:txBody>
      </p:sp>
    </p:spTree>
    <p:extLst>
      <p:ext uri="{BB962C8B-B14F-4D97-AF65-F5344CB8AC3E}">
        <p14:creationId xmlns:p14="http://schemas.microsoft.com/office/powerpoint/2010/main" val="3129730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ADLaM Display</vt:lpstr>
      <vt:lpstr>Aptos</vt:lpstr>
      <vt:lpstr>Aptos Display</vt:lpstr>
      <vt:lpstr>Arial</vt:lpstr>
      <vt:lpstr>Office Theme</vt:lpstr>
      <vt:lpstr>Title</vt:lpstr>
      <vt:lpstr>Topics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Sani Hashim</dc:creator>
  <cp:lastModifiedBy>Sani Hashim</cp:lastModifiedBy>
  <cp:revision>3</cp:revision>
  <dcterms:created xsi:type="dcterms:W3CDTF">2025-11-18T06:20:44Z</dcterms:created>
  <dcterms:modified xsi:type="dcterms:W3CDTF">2025-11-18T06:45:16Z</dcterms:modified>
</cp:coreProperties>
</file>